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CustomProps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1PWdQP57ANRImBXzXTrXfQ==" hashData="eWw2xis1F50kaS3RWoIB61L0H6KNZetBNUJWgHgXggpP96g0ViMp1iSAXtMm3vTASz9wVwe+rkHRUk3uqgW2dw=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gif"/><Relationship Id="rId4" Type="http://schemas.openxmlformats.org/officeDocument/2006/relationships/image" Target="../media/image8.gif"/><Relationship Id="rId5" Type="http://schemas.openxmlformats.org/officeDocument/2006/relationships/image" Target="../media/image9.gif"/><Relationship Id="rId6" Type="http://schemas.openxmlformats.org/officeDocument/2006/relationships/image" Target="../media/image10.gif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gif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gi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gif"/><Relationship Id="rId4" Type="http://schemas.openxmlformats.org/officeDocument/2006/relationships/image" Target="../media/image17.gif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gif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gif"/><Relationship Id="rId4" Type="http://schemas.openxmlformats.org/officeDocument/2006/relationships/image" Target="../media/image23.gif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gif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video-720p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51548" y="928996"/>
            <a:ext cx="8888902" cy="50000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00800" y="1633178"/>
            <a:ext cx="3860800" cy="2171700"/>
          </a:xfrm>
          <a:prstGeom prst="roundRect">
            <a:avLst/>
          </a:prstGeom>
          <a:ln w="57150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0000">
                  <a:srgbClr val="00FFFF"/>
                </a:gs>
              </a:gsLst>
              <a:lin ang="5400000" scaled="1"/>
            </a:gradFill>
          </a:ln>
        </p:spPr>
      </p:pic>
      <p:pic>
        <p:nvPicPr>
          <p:cNvPr id="3" name="Picture 2" descr="image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30400" y="4297924"/>
            <a:ext cx="3860800" cy="2171700"/>
          </a:xfrm>
          <a:prstGeom prst="roundRect">
            <a:avLst/>
          </a:prstGeom>
          <a:ln w="57150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0000">
                  <a:srgbClr val="00FFFF"/>
                </a:gs>
              </a:gsLst>
              <a:lin ang="5400000" scaled="1"/>
            </a:gradFill>
          </a:ln>
        </p:spPr>
      </p:pic>
      <p:pic>
        <p:nvPicPr>
          <p:cNvPr id="4" name="Picture 3" descr="image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30400" y="1633178"/>
            <a:ext cx="3860800" cy="2171700"/>
          </a:xfrm>
          <a:prstGeom prst="roundRect">
            <a:avLst/>
          </a:prstGeom>
          <a:ln w="57150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0000">
                  <a:srgbClr val="00FFFF"/>
                </a:gs>
              </a:gsLst>
              <a:lin ang="5400000" scaled="1"/>
            </a:gradFill>
          </a:ln>
        </p:spPr>
      </p:pic>
      <p:pic>
        <p:nvPicPr>
          <p:cNvPr id="5" name="Picture 4" descr="image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400800" y="4297924"/>
            <a:ext cx="3860800" cy="2171700"/>
          </a:xfrm>
          <a:prstGeom prst="roundRect">
            <a:avLst/>
          </a:prstGeom>
          <a:ln w="57150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0000">
                  <a:srgbClr val="00FFFF"/>
                </a:gs>
              </a:gsLst>
              <a:lin ang="5400000" scaled="1"/>
            </a:gra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1819275"/>
            <a:ext cx="5715000" cy="3219450"/>
          </a:xfrm>
          <a:prstGeom prst="roundRect">
            <a:avLst/>
          </a:prstGeom>
          <a:ln w="57150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0000">
                  <a:srgbClr val="00FFFF"/>
                </a:gs>
              </a:gsLst>
              <a:lin ang="5400000" scaled="1"/>
            </a:gra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gif"/>
          <p:cNvPicPr>
            <a:picLocks noChangeAspect="1"/>
          </p:cNvPicPr>
          <p:nvPr/>
        </p:nvPicPr>
        <p:blipFill>
          <a:blip r:embed="rId3"/>
          <a:srcRect l="41433" r="41628" t="42963" b="37709"/>
          <a:stretch>
            <a:fillRect/>
          </a:stretch>
        </p:blipFill>
        <p:spPr>
          <a:xfrm>
            <a:off x="9804400" y="139651"/>
            <a:ext cx="1050150" cy="15748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62408" y="2710512"/>
            <a:ext cx="3011385" cy="2494939"/>
          </a:xfrm>
          <a:prstGeom prst="rect">
            <a:avLst/>
          </a:prstGeom>
        </p:spPr>
      </p:pic>
      <p:pic>
        <p:nvPicPr>
          <p:cNvPr id="3" name="Picture 2" descr="imag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73513" y="2288751"/>
            <a:ext cx="2894776" cy="2596526"/>
          </a:xfrm>
          <a:prstGeom prst="rect">
            <a:avLst/>
          </a:prstGeom>
        </p:spPr>
      </p:pic>
      <p:pic>
        <p:nvPicPr>
          <p:cNvPr id="4" name="Picture 3" descr="image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38660" y="1444004"/>
            <a:ext cx="3224566" cy="28709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358649" y="1464388"/>
            <a:ext cx="7474702" cy="4204520"/>
          </a:xfrm>
          <a:prstGeom prst="roundRect">
            <a:avLst>
              <a:gd name="adj" fmla="val 6000"/>
            </a:avLst>
          </a:prstGeom>
          <a:ln w="57150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0000">
                  <a:srgbClr val="00FFFF"/>
                </a:gs>
              </a:gsLst>
              <a:lin ang="5400000" scaled="1"/>
            </a:gra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gif"/>
          <p:cNvPicPr>
            <a:picLocks noChangeAspect="1"/>
          </p:cNvPicPr>
          <p:nvPr/>
        </p:nvPicPr>
        <p:blipFill>
          <a:blip r:embed="rId3"/>
          <a:srcRect l="40906" r="40214" t="38929" b="38087"/>
          <a:stretch>
            <a:fillRect/>
          </a:stretch>
        </p:blipFill>
        <p:spPr>
          <a:xfrm>
            <a:off x="1533238" y="5864843"/>
            <a:ext cx="1032982" cy="1051350"/>
          </a:xfrm>
          <a:prstGeom prst="rect">
            <a:avLst/>
          </a:prstGeom>
        </p:spPr>
      </p:pic>
      <p:pic>
        <p:nvPicPr>
          <p:cNvPr id="3" name="Picture 2" descr="image.gif"/>
          <p:cNvPicPr>
            <a:picLocks noChangeAspect="1"/>
          </p:cNvPicPr>
          <p:nvPr/>
        </p:nvPicPr>
        <p:blipFill>
          <a:blip r:embed="rId3"/>
          <a:srcRect l="40906" r="40214" t="38929" b="38087"/>
          <a:stretch>
            <a:fillRect/>
          </a:stretch>
        </p:blipFill>
        <p:spPr>
          <a:xfrm>
            <a:off x="7056282" y="537573"/>
            <a:ext cx="858993" cy="874267"/>
          </a:xfrm>
          <a:prstGeom prst="rect">
            <a:avLst/>
          </a:prstGeom>
        </p:spPr>
      </p:pic>
      <p:pic>
        <p:nvPicPr>
          <p:cNvPr id="4" name="Picture 3" descr="image.gif"/>
          <p:cNvPicPr>
            <a:picLocks noChangeAspect="1"/>
          </p:cNvPicPr>
          <p:nvPr/>
        </p:nvPicPr>
        <p:blipFill>
          <a:blip r:embed="rId3"/>
          <a:srcRect l="40906" r="40214" t="38929" b="38087"/>
          <a:stretch>
            <a:fillRect/>
          </a:stretch>
        </p:blipFill>
        <p:spPr>
          <a:xfrm>
            <a:off x="11205600" y="100439"/>
            <a:ext cx="858993" cy="874267"/>
          </a:xfrm>
          <a:prstGeom prst="rect">
            <a:avLst/>
          </a:prstGeom>
        </p:spPr>
      </p:pic>
      <p:pic>
        <p:nvPicPr>
          <p:cNvPr id="5" name="Picture 4" descr="image.gif"/>
          <p:cNvPicPr>
            <a:picLocks noChangeAspect="1"/>
          </p:cNvPicPr>
          <p:nvPr/>
        </p:nvPicPr>
        <p:blipFill>
          <a:blip r:embed="rId3"/>
          <a:srcRect l="40906" r="40214" t="38929" b="38087"/>
          <a:stretch>
            <a:fillRect/>
          </a:stretch>
        </p:blipFill>
        <p:spPr>
          <a:xfrm>
            <a:off x="11205600" y="2084468"/>
            <a:ext cx="858993" cy="874267"/>
          </a:xfrm>
          <a:prstGeom prst="rect">
            <a:avLst/>
          </a:prstGeom>
        </p:spPr>
      </p:pic>
      <p:pic>
        <p:nvPicPr>
          <p:cNvPr id="6" name="Picture 5" descr="image.gif"/>
          <p:cNvPicPr>
            <a:picLocks noChangeAspect="1"/>
          </p:cNvPicPr>
          <p:nvPr/>
        </p:nvPicPr>
        <p:blipFill>
          <a:blip r:embed="rId4"/>
          <a:srcRect l="9592" r="12357" t="6397" b="29167"/>
          <a:stretch>
            <a:fillRect/>
          </a:stretch>
        </p:blipFill>
        <p:spPr>
          <a:xfrm>
            <a:off x="8978774" y="0"/>
            <a:ext cx="2603626" cy="25216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642600" y="101600"/>
            <a:ext cx="1143000" cy="1320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· Pitch</dc:title>
  <dc:subject/>
  <dc:creator>Iterum Corporation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